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</p:sldMasterIdLst>
  <p:sldIdLst>
    <p:sldId id="256" r:id="rId5"/>
  </p:sldIdLst>
  <p:sldSz cx="11430000" cy="1143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E67776-8FF0-492B-A3A0-9C46AF1D84E6}" v="1" dt="2021-12-02T12:57:47.7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48" d="100"/>
          <a:sy n="48" d="100"/>
        </p:scale>
        <p:origin x="16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lson Pucci" userId="4576fab1-ea80-4bd8-8ccc-85059bc226f7" providerId="ADAL" clId="{35789037-FC69-4321-B19D-BA0A19CAEDF6}"/>
    <pc:docChg chg="custSel modSld modMainMaster">
      <pc:chgData name="Denilson Pucci" userId="4576fab1-ea80-4bd8-8ccc-85059bc226f7" providerId="ADAL" clId="{35789037-FC69-4321-B19D-BA0A19CAEDF6}" dt="2021-11-12T19:59:57.517" v="16" actId="1076"/>
      <pc:docMkLst>
        <pc:docMk/>
      </pc:docMkLst>
      <pc:sldChg chg="modSp mod">
        <pc:chgData name="Denilson Pucci" userId="4576fab1-ea80-4bd8-8ccc-85059bc226f7" providerId="ADAL" clId="{35789037-FC69-4321-B19D-BA0A19CAEDF6}" dt="2021-11-12T19:59:57.517" v="16" actId="1076"/>
        <pc:sldMkLst>
          <pc:docMk/>
          <pc:sldMk cId="1345946507" sldId="256"/>
        </pc:sldMkLst>
        <pc:spChg chg="mod">
          <ac:chgData name="Denilson Pucci" userId="4576fab1-ea80-4bd8-8ccc-85059bc226f7" providerId="ADAL" clId="{35789037-FC69-4321-B19D-BA0A19CAEDF6}" dt="2021-11-12T19:59:57.517" v="16" actId="1076"/>
          <ac:spMkLst>
            <pc:docMk/>
            <pc:sldMk cId="1345946507" sldId="256"/>
            <ac:spMk id="4" creationId="{74A1E76C-6201-4CB0-9A05-A585D740683E}"/>
          </ac:spMkLst>
        </pc:spChg>
      </pc:sldChg>
      <pc:sldMasterChg chg="delSp mod delSldLayout modSldLayout">
        <pc:chgData name="Denilson Pucci" userId="4576fab1-ea80-4bd8-8ccc-85059bc226f7" providerId="ADAL" clId="{35789037-FC69-4321-B19D-BA0A19CAEDF6}" dt="2021-11-12T19:59:49.900" v="15" actId="962"/>
        <pc:sldMasterMkLst>
          <pc:docMk/>
          <pc:sldMasterMk cId="885808359" sldId="2147483662"/>
        </pc:sldMasterMkLst>
        <pc:spChg chg="del">
          <ac:chgData name="Denilson Pucci" userId="4576fab1-ea80-4bd8-8ccc-85059bc226f7" providerId="ADAL" clId="{35789037-FC69-4321-B19D-BA0A19CAEDF6}" dt="2021-11-12T19:59:35.776" v="11" actId="478"/>
          <ac:spMkLst>
            <pc:docMk/>
            <pc:sldMasterMk cId="885808359" sldId="2147483662"/>
            <ac:spMk id="2" creationId="{00000000-0000-0000-0000-000000000000}"/>
          </ac:spMkLst>
        </pc:spChg>
        <pc:spChg chg="del">
          <ac:chgData name="Denilson Pucci" userId="4576fab1-ea80-4bd8-8ccc-85059bc226f7" providerId="ADAL" clId="{35789037-FC69-4321-B19D-BA0A19CAEDF6}" dt="2021-11-12T19:59:35.776" v="11" actId="478"/>
          <ac:spMkLst>
            <pc:docMk/>
            <pc:sldMasterMk cId="885808359" sldId="2147483662"/>
            <ac:spMk id="3" creationId="{00000000-0000-0000-0000-000000000000}"/>
          </ac:spMkLst>
        </pc:spChg>
        <pc:spChg chg="del">
          <ac:chgData name="Denilson Pucci" userId="4576fab1-ea80-4bd8-8ccc-85059bc226f7" providerId="ADAL" clId="{35789037-FC69-4321-B19D-BA0A19CAEDF6}" dt="2021-11-12T19:59:35.776" v="11" actId="478"/>
          <ac:spMkLst>
            <pc:docMk/>
            <pc:sldMasterMk cId="885808359" sldId="2147483662"/>
            <ac:spMk id="4" creationId="{00000000-0000-0000-0000-000000000000}"/>
          </ac:spMkLst>
        </pc:spChg>
        <pc:spChg chg="del">
          <ac:chgData name="Denilson Pucci" userId="4576fab1-ea80-4bd8-8ccc-85059bc226f7" providerId="ADAL" clId="{35789037-FC69-4321-B19D-BA0A19CAEDF6}" dt="2021-11-12T19:59:35.776" v="11" actId="478"/>
          <ac:spMkLst>
            <pc:docMk/>
            <pc:sldMasterMk cId="885808359" sldId="2147483662"/>
            <ac:spMk id="5" creationId="{00000000-0000-0000-0000-000000000000}"/>
          </ac:spMkLst>
        </pc:spChg>
        <pc:spChg chg="del">
          <ac:chgData name="Denilson Pucci" userId="4576fab1-ea80-4bd8-8ccc-85059bc226f7" providerId="ADAL" clId="{35789037-FC69-4321-B19D-BA0A19CAEDF6}" dt="2021-11-12T19:59:35.776" v="11" actId="478"/>
          <ac:spMkLst>
            <pc:docMk/>
            <pc:sldMasterMk cId="885808359" sldId="2147483662"/>
            <ac:spMk id="6" creationId="{00000000-0000-0000-0000-000000000000}"/>
          </ac:spMkLst>
        </pc:spChg>
        <pc:sldLayoutChg chg="del">
          <pc:chgData name="Denilson Pucci" userId="4576fab1-ea80-4bd8-8ccc-85059bc226f7" providerId="ADAL" clId="{35789037-FC69-4321-B19D-BA0A19CAEDF6}" dt="2021-11-12T19:59:29.797" v="1" actId="2696"/>
          <pc:sldLayoutMkLst>
            <pc:docMk/>
            <pc:sldMasterMk cId="885808359" sldId="2147483662"/>
            <pc:sldLayoutMk cId="394763092" sldId="2147483663"/>
          </pc:sldLayoutMkLst>
        </pc:sldLayoutChg>
        <pc:sldLayoutChg chg="del">
          <pc:chgData name="Denilson Pucci" userId="4576fab1-ea80-4bd8-8ccc-85059bc226f7" providerId="ADAL" clId="{35789037-FC69-4321-B19D-BA0A19CAEDF6}" dt="2021-11-12T19:59:29.798" v="2" actId="2696"/>
          <pc:sldLayoutMkLst>
            <pc:docMk/>
            <pc:sldMasterMk cId="885808359" sldId="2147483662"/>
            <pc:sldLayoutMk cId="3973535581" sldId="2147483664"/>
          </pc:sldLayoutMkLst>
        </pc:sldLayoutChg>
        <pc:sldLayoutChg chg="del">
          <pc:chgData name="Denilson Pucci" userId="4576fab1-ea80-4bd8-8ccc-85059bc226f7" providerId="ADAL" clId="{35789037-FC69-4321-B19D-BA0A19CAEDF6}" dt="2021-11-12T19:59:29.799" v="3" actId="2696"/>
          <pc:sldLayoutMkLst>
            <pc:docMk/>
            <pc:sldMasterMk cId="885808359" sldId="2147483662"/>
            <pc:sldLayoutMk cId="3874301453" sldId="2147483665"/>
          </pc:sldLayoutMkLst>
        </pc:sldLayoutChg>
        <pc:sldLayoutChg chg="del">
          <pc:chgData name="Denilson Pucci" userId="4576fab1-ea80-4bd8-8ccc-85059bc226f7" providerId="ADAL" clId="{35789037-FC69-4321-B19D-BA0A19CAEDF6}" dt="2021-11-12T19:59:29.800" v="4" actId="2696"/>
          <pc:sldLayoutMkLst>
            <pc:docMk/>
            <pc:sldMasterMk cId="885808359" sldId="2147483662"/>
            <pc:sldLayoutMk cId="2781632884" sldId="2147483666"/>
          </pc:sldLayoutMkLst>
        </pc:sldLayoutChg>
        <pc:sldLayoutChg chg="del">
          <pc:chgData name="Denilson Pucci" userId="4576fab1-ea80-4bd8-8ccc-85059bc226f7" providerId="ADAL" clId="{35789037-FC69-4321-B19D-BA0A19CAEDF6}" dt="2021-11-12T19:59:29.801" v="5" actId="2696"/>
          <pc:sldLayoutMkLst>
            <pc:docMk/>
            <pc:sldMasterMk cId="885808359" sldId="2147483662"/>
            <pc:sldLayoutMk cId="580499385" sldId="2147483667"/>
          </pc:sldLayoutMkLst>
        </pc:sldLayoutChg>
        <pc:sldLayoutChg chg="del">
          <pc:chgData name="Denilson Pucci" userId="4576fab1-ea80-4bd8-8ccc-85059bc226f7" providerId="ADAL" clId="{35789037-FC69-4321-B19D-BA0A19CAEDF6}" dt="2021-11-12T19:59:29.802" v="6" actId="2696"/>
          <pc:sldLayoutMkLst>
            <pc:docMk/>
            <pc:sldMasterMk cId="885808359" sldId="2147483662"/>
            <pc:sldLayoutMk cId="822473484" sldId="2147483668"/>
          </pc:sldLayoutMkLst>
        </pc:sldLayoutChg>
        <pc:sldLayoutChg chg="del">
          <pc:chgData name="Denilson Pucci" userId="4576fab1-ea80-4bd8-8ccc-85059bc226f7" providerId="ADAL" clId="{35789037-FC69-4321-B19D-BA0A19CAEDF6}" dt="2021-11-12T19:59:29.803" v="7" actId="2696"/>
          <pc:sldLayoutMkLst>
            <pc:docMk/>
            <pc:sldMasterMk cId="885808359" sldId="2147483662"/>
            <pc:sldLayoutMk cId="386382552" sldId="2147483669"/>
          </pc:sldLayoutMkLst>
        </pc:sldLayoutChg>
        <pc:sldLayoutChg chg="del">
          <pc:chgData name="Denilson Pucci" userId="4576fab1-ea80-4bd8-8ccc-85059bc226f7" providerId="ADAL" clId="{35789037-FC69-4321-B19D-BA0A19CAEDF6}" dt="2021-11-12T19:59:29.804" v="8" actId="2696"/>
          <pc:sldLayoutMkLst>
            <pc:docMk/>
            <pc:sldMasterMk cId="885808359" sldId="2147483662"/>
            <pc:sldLayoutMk cId="1582474049" sldId="2147483670"/>
          </pc:sldLayoutMkLst>
        </pc:sldLayoutChg>
        <pc:sldLayoutChg chg="del">
          <pc:chgData name="Denilson Pucci" userId="4576fab1-ea80-4bd8-8ccc-85059bc226f7" providerId="ADAL" clId="{35789037-FC69-4321-B19D-BA0A19CAEDF6}" dt="2021-11-12T19:59:29.805" v="9" actId="2696"/>
          <pc:sldLayoutMkLst>
            <pc:docMk/>
            <pc:sldMasterMk cId="885808359" sldId="2147483662"/>
            <pc:sldLayoutMk cId="2420351376" sldId="2147483671"/>
          </pc:sldLayoutMkLst>
        </pc:sldLayoutChg>
        <pc:sldLayoutChg chg="del">
          <pc:chgData name="Denilson Pucci" userId="4576fab1-ea80-4bd8-8ccc-85059bc226f7" providerId="ADAL" clId="{35789037-FC69-4321-B19D-BA0A19CAEDF6}" dt="2021-11-12T19:59:29.805" v="10" actId="2696"/>
          <pc:sldLayoutMkLst>
            <pc:docMk/>
            <pc:sldMasterMk cId="885808359" sldId="2147483662"/>
            <pc:sldLayoutMk cId="4772411" sldId="2147483672"/>
          </pc:sldLayoutMkLst>
        </pc:sldLayoutChg>
        <pc:sldLayoutChg chg="del">
          <pc:chgData name="Denilson Pucci" userId="4576fab1-ea80-4bd8-8ccc-85059bc226f7" providerId="ADAL" clId="{35789037-FC69-4321-B19D-BA0A19CAEDF6}" dt="2021-11-12T19:59:29.794" v="0" actId="2696"/>
          <pc:sldLayoutMkLst>
            <pc:docMk/>
            <pc:sldMasterMk cId="885808359" sldId="2147483662"/>
            <pc:sldLayoutMk cId="3251831128" sldId="2147483673"/>
          </pc:sldLayoutMkLst>
        </pc:sldLayoutChg>
        <pc:sldLayoutChg chg="addSp delSp modSp mod">
          <pc:chgData name="Denilson Pucci" userId="4576fab1-ea80-4bd8-8ccc-85059bc226f7" providerId="ADAL" clId="{35789037-FC69-4321-B19D-BA0A19CAEDF6}" dt="2021-11-12T19:59:49.900" v="15" actId="962"/>
          <pc:sldLayoutMkLst>
            <pc:docMk/>
            <pc:sldMasterMk cId="885808359" sldId="2147483662"/>
            <pc:sldLayoutMk cId="3150388042" sldId="2147483674"/>
          </pc:sldLayoutMkLst>
          <pc:picChg chg="add mod">
            <ac:chgData name="Denilson Pucci" userId="4576fab1-ea80-4bd8-8ccc-85059bc226f7" providerId="ADAL" clId="{35789037-FC69-4321-B19D-BA0A19CAEDF6}" dt="2021-11-12T19:59:49.900" v="15" actId="962"/>
            <ac:picMkLst>
              <pc:docMk/>
              <pc:sldMasterMk cId="885808359" sldId="2147483662"/>
              <pc:sldLayoutMk cId="3150388042" sldId="2147483674"/>
              <ac:picMk id="3" creationId="{363D942A-AAA7-4B76-B13C-FDA17DAC4AD9}"/>
            </ac:picMkLst>
          </pc:picChg>
          <pc:picChg chg="del">
            <ac:chgData name="Denilson Pucci" userId="4576fab1-ea80-4bd8-8ccc-85059bc226f7" providerId="ADAL" clId="{35789037-FC69-4321-B19D-BA0A19CAEDF6}" dt="2021-11-12T19:59:44.480" v="12" actId="478"/>
            <ac:picMkLst>
              <pc:docMk/>
              <pc:sldMasterMk cId="885808359" sldId="2147483662"/>
              <pc:sldLayoutMk cId="3150388042" sldId="2147483674"/>
              <ac:picMk id="8" creationId="{47C90CAD-AEE5-42FA-9E32-2368A9572B2B}"/>
            </ac:picMkLst>
          </pc:picChg>
        </pc:sldLayoutChg>
      </pc:sldMasterChg>
    </pc:docChg>
  </pc:docChgLst>
  <pc:docChgLst>
    <pc:chgData name="Denilson Andre Pucci" userId="4576fab1-ea80-4bd8-8ccc-85059bc226f7" providerId="ADAL" clId="{6DE67776-8FF0-492B-A3A0-9C46AF1D84E6}"/>
    <pc:docChg chg="custSel modMainMaster">
      <pc:chgData name="Denilson Andre Pucci" userId="4576fab1-ea80-4bd8-8ccc-85059bc226f7" providerId="ADAL" clId="{6DE67776-8FF0-492B-A3A0-9C46AF1D84E6}" dt="2021-12-02T12:57:48.199" v="3" actId="962"/>
      <pc:docMkLst>
        <pc:docMk/>
      </pc:docMkLst>
      <pc:sldMasterChg chg="addSp delSp modSp mod">
        <pc:chgData name="Denilson Andre Pucci" userId="4576fab1-ea80-4bd8-8ccc-85059bc226f7" providerId="ADAL" clId="{6DE67776-8FF0-492B-A3A0-9C46AF1D84E6}" dt="2021-12-02T12:57:48.199" v="3" actId="962"/>
        <pc:sldMasterMkLst>
          <pc:docMk/>
          <pc:sldMasterMk cId="885808359" sldId="2147483662"/>
        </pc:sldMasterMkLst>
        <pc:picChg chg="del">
          <ac:chgData name="Denilson Andre Pucci" userId="4576fab1-ea80-4bd8-8ccc-85059bc226f7" providerId="ADAL" clId="{6DE67776-8FF0-492B-A3A0-9C46AF1D84E6}" dt="2021-12-02T12:57:44.306" v="0" actId="478"/>
          <ac:picMkLst>
            <pc:docMk/>
            <pc:sldMasterMk cId="885808359" sldId="2147483662"/>
            <ac:picMk id="3" creationId="{0AEFF09D-75D0-42BF-AD75-9569FA0796AC}"/>
          </ac:picMkLst>
        </pc:picChg>
        <pc:picChg chg="add mod">
          <ac:chgData name="Denilson Andre Pucci" userId="4576fab1-ea80-4bd8-8ccc-85059bc226f7" providerId="ADAL" clId="{6DE67776-8FF0-492B-A3A0-9C46AF1D84E6}" dt="2021-12-02T12:57:48.199" v="3" actId="962"/>
          <ac:picMkLst>
            <pc:docMk/>
            <pc:sldMasterMk cId="885808359" sldId="2147483662"/>
            <ac:picMk id="4" creationId="{457F2316-0282-4BFB-8E9D-EAF9860B4BA7}"/>
          </ac:picMkLst>
        </pc:picChg>
      </pc:sldMasterChg>
    </pc:docChg>
  </pc:docChgLst>
  <pc:docChgLst>
    <pc:chgData name="Denilson Pucci" userId="4576fab1-ea80-4bd8-8ccc-85059bc226f7" providerId="ADAL" clId="{7E41B259-B6A8-470D-AFE2-35A815744AA1}"/>
    <pc:docChg chg="custSel modSld modMainMaster">
      <pc:chgData name="Denilson Pucci" userId="4576fab1-ea80-4bd8-8ccc-85059bc226f7" providerId="ADAL" clId="{7E41B259-B6A8-470D-AFE2-35A815744AA1}" dt="2021-11-26T20:02:50.564" v="18" actId="1076"/>
      <pc:docMkLst>
        <pc:docMk/>
      </pc:docMkLst>
      <pc:sldChg chg="modSp mod">
        <pc:chgData name="Denilson Pucci" userId="4576fab1-ea80-4bd8-8ccc-85059bc226f7" providerId="ADAL" clId="{7E41B259-B6A8-470D-AFE2-35A815744AA1}" dt="2021-11-26T20:02:50.564" v="18" actId="1076"/>
        <pc:sldMkLst>
          <pc:docMk/>
          <pc:sldMk cId="1345946507" sldId="256"/>
        </pc:sldMkLst>
        <pc:spChg chg="mod">
          <ac:chgData name="Denilson Pucci" userId="4576fab1-ea80-4bd8-8ccc-85059bc226f7" providerId="ADAL" clId="{7E41B259-B6A8-470D-AFE2-35A815744AA1}" dt="2021-11-26T20:02:50.564" v="18" actId="1076"/>
          <ac:spMkLst>
            <pc:docMk/>
            <pc:sldMk cId="1345946507" sldId="256"/>
            <ac:spMk id="4" creationId="{74A1E76C-6201-4CB0-9A05-A585D740683E}"/>
          </ac:spMkLst>
        </pc:spChg>
      </pc:sldChg>
      <pc:sldMasterChg chg="addSp delSp modSp mod modSldLayout">
        <pc:chgData name="Denilson Pucci" userId="4576fab1-ea80-4bd8-8ccc-85059bc226f7" providerId="ADAL" clId="{7E41B259-B6A8-470D-AFE2-35A815744AA1}" dt="2021-11-26T20:02:40.303" v="16" actId="962"/>
        <pc:sldMasterMkLst>
          <pc:docMk/>
          <pc:sldMasterMk cId="885808359" sldId="2147483662"/>
        </pc:sldMasterMkLst>
        <pc:picChg chg="add mod">
          <ac:chgData name="Denilson Pucci" userId="4576fab1-ea80-4bd8-8ccc-85059bc226f7" providerId="ADAL" clId="{7E41B259-B6A8-470D-AFE2-35A815744AA1}" dt="2021-11-26T20:02:40.303" v="16" actId="962"/>
          <ac:picMkLst>
            <pc:docMk/>
            <pc:sldMasterMk cId="885808359" sldId="2147483662"/>
            <ac:picMk id="3" creationId="{0AEFF09D-75D0-42BF-AD75-9569FA0796AC}"/>
          </ac:picMkLst>
        </pc:picChg>
        <pc:picChg chg="add del mod">
          <ac:chgData name="Denilson Pucci" userId="4576fab1-ea80-4bd8-8ccc-85059bc226f7" providerId="ADAL" clId="{7E41B259-B6A8-470D-AFE2-35A815744AA1}" dt="2021-11-26T19:23:37.393" v="8" actId="478"/>
          <ac:picMkLst>
            <pc:docMk/>
            <pc:sldMasterMk cId="885808359" sldId="2147483662"/>
            <ac:picMk id="3" creationId="{9068EBDF-1AF2-408F-B3F4-1BB5309322B0}"/>
          </ac:picMkLst>
        </pc:picChg>
        <pc:picChg chg="add del mod">
          <ac:chgData name="Denilson Pucci" userId="4576fab1-ea80-4bd8-8ccc-85059bc226f7" providerId="ADAL" clId="{7E41B259-B6A8-470D-AFE2-35A815744AA1}" dt="2021-11-26T20:02:37.301" v="13" actId="478"/>
          <ac:picMkLst>
            <pc:docMk/>
            <pc:sldMasterMk cId="885808359" sldId="2147483662"/>
            <ac:picMk id="4" creationId="{FDDAF267-DF2B-48BA-8244-5DF1D6089C54}"/>
          </ac:picMkLst>
        </pc:picChg>
        <pc:sldLayoutChg chg="addSp delSp modSp mod">
          <pc:chgData name="Denilson Pucci" userId="4576fab1-ea80-4bd8-8ccc-85059bc226f7" providerId="ADAL" clId="{7E41B259-B6A8-470D-AFE2-35A815744AA1}" dt="2021-11-26T17:57:47.211" v="4" actId="478"/>
          <pc:sldLayoutMkLst>
            <pc:docMk/>
            <pc:sldMasterMk cId="885808359" sldId="2147483662"/>
            <pc:sldLayoutMk cId="3150388042" sldId="2147483674"/>
          </pc:sldLayoutMkLst>
          <pc:picChg chg="del">
            <ac:chgData name="Denilson Pucci" userId="4576fab1-ea80-4bd8-8ccc-85059bc226f7" providerId="ADAL" clId="{7E41B259-B6A8-470D-AFE2-35A815744AA1}" dt="2021-11-26T17:57:34.623" v="0" actId="478"/>
            <ac:picMkLst>
              <pc:docMk/>
              <pc:sldMasterMk cId="885808359" sldId="2147483662"/>
              <pc:sldLayoutMk cId="3150388042" sldId="2147483674"/>
              <ac:picMk id="3" creationId="{363D942A-AAA7-4B76-B13C-FDA17DAC4AD9}"/>
            </ac:picMkLst>
          </pc:picChg>
          <pc:picChg chg="add del mod">
            <ac:chgData name="Denilson Pucci" userId="4576fab1-ea80-4bd8-8ccc-85059bc226f7" providerId="ADAL" clId="{7E41B259-B6A8-470D-AFE2-35A815744AA1}" dt="2021-11-26T17:57:47.211" v="4" actId="478"/>
            <ac:picMkLst>
              <pc:docMk/>
              <pc:sldMasterMk cId="885808359" sldId="2147483662"/>
              <pc:sldLayoutMk cId="3150388042" sldId="2147483674"/>
              <ac:picMk id="4" creationId="{2470070D-FD9A-493C-9328-51691C781FCB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0388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Interface gráfica do usuário, Site&#10;&#10;Descrição gerada automaticamente">
            <a:extLst>
              <a:ext uri="{FF2B5EF4-FFF2-40B4-BE49-F238E27FC236}">
                <a16:creationId xmlns:a16="http://schemas.microsoft.com/office/drawing/2014/main" id="{457F2316-0282-4BFB-8E9D-EAF9860B4BA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30000" cy="114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80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1143000" rtl="0" eaLnBrk="1" latinLnBrk="0" hangingPunct="1">
        <a:lnSpc>
          <a:spcPct val="90000"/>
        </a:lnSpc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1143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57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2000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571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3143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714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286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857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2857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429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000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572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4A1E76C-6201-4CB0-9A05-A585D740683E}"/>
              </a:ext>
            </a:extLst>
          </p:cNvPr>
          <p:cNvSpPr txBox="1"/>
          <p:nvPr/>
        </p:nvSpPr>
        <p:spPr>
          <a:xfrm>
            <a:off x="402690" y="9931548"/>
            <a:ext cx="3810397" cy="571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56" dirty="0">
                <a:latin typeface="Segoe UI" panose="020B0502040204020203" pitchFamily="34" charset="0"/>
              </a:rPr>
              <a:t>Insira aqui o logotipo </a:t>
            </a:r>
            <a:br>
              <a:rPr lang="pt-BR" sz="1556" dirty="0">
                <a:latin typeface="Segoe UI" panose="020B0502040204020203" pitchFamily="34" charset="0"/>
              </a:rPr>
            </a:br>
            <a:r>
              <a:rPr lang="pt-BR" sz="1556" dirty="0">
                <a:latin typeface="Segoe UI" panose="020B0502040204020203" pitchFamily="34" charset="0"/>
              </a:rPr>
              <a:t>do seu sindicato</a:t>
            </a:r>
          </a:p>
        </p:txBody>
      </p:sp>
    </p:spTree>
    <p:extLst>
      <p:ext uri="{BB962C8B-B14F-4D97-AF65-F5344CB8AC3E}">
        <p14:creationId xmlns:p14="http://schemas.microsoft.com/office/powerpoint/2010/main" val="1345946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3B366DFAE9C27419235F6C195ECB837" ma:contentTypeVersion="13" ma:contentTypeDescription="Crie um novo documento." ma:contentTypeScope="" ma:versionID="e1c415c9fd49bd89fa39fdca3c37b07a">
  <xsd:schema xmlns:xsd="http://www.w3.org/2001/XMLSchema" xmlns:xs="http://www.w3.org/2001/XMLSchema" xmlns:p="http://schemas.microsoft.com/office/2006/metadata/properties" xmlns:ns2="3765c2ba-6eb3-4bc9-a808-9902a424d3b5" xmlns:ns3="2dba4108-d9d1-4bbf-b82f-2433aaf87734" targetNamespace="http://schemas.microsoft.com/office/2006/metadata/properties" ma:root="true" ma:fieldsID="6a23112fae31916768344eed167199d1" ns2:_="" ns3:_="">
    <xsd:import namespace="3765c2ba-6eb3-4bc9-a808-9902a424d3b5"/>
    <xsd:import namespace="2dba4108-d9d1-4bbf-b82f-2433aaf877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65c2ba-6eb3-4bc9-a808-9902a424d3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ba4108-d9d1-4bbf-b82f-2433aaf8773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47A734-FAD3-4D53-812F-71F82B95490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CADEC2A-0FD8-42F0-A8C4-F1AA3788B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88A261-DFA6-462E-9500-D00084E214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65c2ba-6eb3-4bc9-a808-9902a424d3b5"/>
    <ds:schemaRef ds:uri="2dba4108-d9d1-4bbf-b82f-2433aaf877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8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Segoe UI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Deni AP</dc:creator>
  <cp:lastModifiedBy>Denilson Andre Pucci</cp:lastModifiedBy>
  <cp:revision>2</cp:revision>
  <dcterms:created xsi:type="dcterms:W3CDTF">2021-11-12T19:44:52Z</dcterms:created>
  <dcterms:modified xsi:type="dcterms:W3CDTF">2021-12-02T12:57:52Z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0x010100B3B366DFAE9C27419235F6C195ECB837</vt:lpwstr>
  </property>
</Properties>
</file>